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63B0-6D8E-134A-97AC-D9694DE630A2}" type="datetimeFigureOut">
              <a:rPr lang="en-US" smtClean="0"/>
              <a:t>05/03/16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9B1A8-7138-F842-8E39-FBC383391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13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63B0-6D8E-134A-97AC-D9694DE630A2}" type="datetimeFigureOut">
              <a:rPr lang="en-US" smtClean="0"/>
              <a:t>05/03/16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9B1A8-7138-F842-8E39-FBC383391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63B0-6D8E-134A-97AC-D9694DE630A2}" type="datetimeFigureOut">
              <a:rPr lang="en-US" smtClean="0"/>
              <a:t>05/03/16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9B1A8-7138-F842-8E39-FBC383391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496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63B0-6D8E-134A-97AC-D9694DE630A2}" type="datetimeFigureOut">
              <a:rPr lang="en-US" smtClean="0"/>
              <a:t>05/03/16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9B1A8-7138-F842-8E39-FBC383391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795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63B0-6D8E-134A-97AC-D9694DE630A2}" type="datetimeFigureOut">
              <a:rPr lang="en-US" smtClean="0"/>
              <a:t>05/03/16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9B1A8-7138-F842-8E39-FBC383391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85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63B0-6D8E-134A-97AC-D9694DE630A2}" type="datetimeFigureOut">
              <a:rPr lang="en-US" smtClean="0"/>
              <a:t>05/03/16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9B1A8-7138-F842-8E39-FBC383391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74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63B0-6D8E-134A-97AC-D9694DE630A2}" type="datetimeFigureOut">
              <a:rPr lang="en-US" smtClean="0"/>
              <a:t>05/03/16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9B1A8-7138-F842-8E39-FBC383391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32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63B0-6D8E-134A-97AC-D9694DE630A2}" type="datetimeFigureOut">
              <a:rPr lang="en-US" smtClean="0"/>
              <a:t>05/03/16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9B1A8-7138-F842-8E39-FBC383391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55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63B0-6D8E-134A-97AC-D9694DE630A2}" type="datetimeFigureOut">
              <a:rPr lang="en-US" smtClean="0"/>
              <a:t>05/03/16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9B1A8-7138-F842-8E39-FBC383391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735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63B0-6D8E-134A-97AC-D9694DE630A2}" type="datetimeFigureOut">
              <a:rPr lang="en-US" smtClean="0"/>
              <a:t>05/03/16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9B1A8-7138-F842-8E39-FBC383391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444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463B0-6D8E-134A-97AC-D9694DE630A2}" type="datetimeFigureOut">
              <a:rPr lang="en-US" smtClean="0"/>
              <a:t>05/03/16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9B1A8-7138-F842-8E39-FBC383391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052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463B0-6D8E-134A-97AC-D9694DE630A2}" type="datetimeFigureOut">
              <a:rPr lang="en-US" smtClean="0"/>
              <a:t>05/03/16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9B1A8-7138-F842-8E39-FBC383391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41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hyperlink" Target="mailto:Maximo968@Yahoo.it" TargetMode="External"/><Relationship Id="rId6" Type="http://schemas.openxmlformats.org/officeDocument/2006/relationships/hyperlink" Target="http://www.stealmperformingdancer.com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G_185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lo stealm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50" y="527050"/>
            <a:ext cx="1298575" cy="1298575"/>
          </a:xfrm>
          <a:prstGeom prst="rect">
            <a:avLst/>
          </a:prstGeom>
          <a:ln>
            <a:solidFill>
              <a:srgbClr val="008000"/>
            </a:solidFill>
          </a:ln>
        </p:spPr>
      </p:pic>
      <p:pic>
        <p:nvPicPr>
          <p:cNvPr id="6" name="Picture 5" descr="Schermata 2015-05-12 alle 13.37.1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375" y="527050"/>
            <a:ext cx="1298575" cy="1298575"/>
          </a:xfrm>
          <a:prstGeom prst="rect">
            <a:avLst/>
          </a:prstGeom>
          <a:ln>
            <a:solidFill>
              <a:srgbClr val="00800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126999" y="2555875"/>
            <a:ext cx="6365875" cy="4185761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bg1"/>
                </a:solidFill>
              </a:rPr>
              <a:t>MASSIMO PERUGINI, sviluppa e porta continuamente in evoluzione il suo linguaggio del movimento contemporaneo attraverso lo studio del corpo, toccando, esprimendo, emozioni e sensazioni, lavoro del corpo al pavimento in assenza di peso e continua fluidità del movimento. La elevata e attenta dedizione alla formazione del danzatore dal punto di vista tecnico/artistico e </a:t>
            </a:r>
            <a:r>
              <a:rPr lang="it-IT" sz="1400" dirty="0" err="1">
                <a:solidFill>
                  <a:schemeClr val="bg1"/>
                </a:solidFill>
              </a:rPr>
              <a:t>psico</a:t>
            </a:r>
            <a:r>
              <a:rPr lang="it-IT" sz="1400" dirty="0">
                <a:solidFill>
                  <a:schemeClr val="bg1"/>
                </a:solidFill>
              </a:rPr>
              <a:t>/fisico sono I punti focali su cui si </a:t>
            </a:r>
            <a:r>
              <a:rPr lang="it-IT" sz="1400" dirty="0" err="1">
                <a:solidFill>
                  <a:schemeClr val="bg1"/>
                </a:solidFill>
              </a:rPr>
              <a:t>bas</a:t>
            </a:r>
            <a:r>
              <a:rPr lang="it-IT" sz="1400" dirty="0">
                <a:solidFill>
                  <a:schemeClr val="bg1"/>
                </a:solidFill>
              </a:rPr>
              <a:t> </a:t>
            </a:r>
            <a:r>
              <a:rPr lang="it-IT" sz="1400" dirty="0" err="1">
                <a:solidFill>
                  <a:schemeClr val="bg1"/>
                </a:solidFill>
              </a:rPr>
              <a:t>ail</a:t>
            </a:r>
            <a:r>
              <a:rPr lang="it-IT" sz="1400" dirty="0">
                <a:solidFill>
                  <a:schemeClr val="bg1"/>
                </a:solidFill>
              </a:rPr>
              <a:t> lavoro. La conseguenzialità del movimento porta il danzatore all’interno della struttura e del disegno </a:t>
            </a:r>
            <a:r>
              <a:rPr lang="it-IT" sz="1400" dirty="0" err="1">
                <a:solidFill>
                  <a:schemeClr val="bg1"/>
                </a:solidFill>
              </a:rPr>
              <a:t>coeografico</a:t>
            </a:r>
            <a:r>
              <a:rPr lang="it-IT" sz="1400" dirty="0">
                <a:solidFill>
                  <a:schemeClr val="bg1"/>
                </a:solidFill>
              </a:rPr>
              <a:t> con grande fluidità ed estrema </a:t>
            </a:r>
            <a:r>
              <a:rPr lang="it-IT" sz="1400" dirty="0" err="1">
                <a:solidFill>
                  <a:schemeClr val="bg1"/>
                </a:solidFill>
              </a:rPr>
              <a:t>disinvultura</a:t>
            </a:r>
            <a:r>
              <a:rPr lang="it-IT" sz="1400" dirty="0">
                <a:solidFill>
                  <a:schemeClr val="bg1"/>
                </a:solidFill>
              </a:rPr>
              <a:t>.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pt-BR" sz="1400" dirty="0">
                <a:solidFill>
                  <a:schemeClr val="bg1"/>
                </a:solidFill>
              </a:rPr>
              <a:t>MASSIMO PERUGINI</a:t>
            </a:r>
          </a:p>
          <a:p>
            <a:r>
              <a:rPr lang="it-IT" sz="1400" dirty="0">
                <a:solidFill>
                  <a:schemeClr val="bg1"/>
                </a:solidFill>
              </a:rPr>
              <a:t>Responsabile del dipartimento contemporaneo al M.A.S. di Milano, Direttore Artistico della compagnia contemporanea STEALM PERFORMING DANCER e SCDP CONTEMPORARY PROJECT, Docente e coreografo in vari centri di formazione e compagnie.</a:t>
            </a:r>
          </a:p>
          <a:p>
            <a:r>
              <a:rPr lang="it-IT" sz="1400" dirty="0">
                <a:solidFill>
                  <a:schemeClr val="bg1"/>
                </a:solidFill>
              </a:rPr>
              <a:t>Fondatore del SCDP CONTEMPORARY PROJECT percorso di formazione contemporanea e avviamento all’attività professionale.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pl-PL" sz="1400" u="sng" dirty="0">
                <a:solidFill>
                  <a:srgbClr val="FFFFFF"/>
                </a:solidFill>
                <a:hlinkClick r:id="rId5"/>
              </a:rPr>
              <a:t>Maximo968@Yahoo.it</a:t>
            </a:r>
            <a:endParaRPr lang="pl-PL" sz="1400" dirty="0">
              <a:solidFill>
                <a:srgbClr val="FFFFFF"/>
              </a:solidFill>
              <a:hlinkClick r:id="rId5"/>
            </a:endParaRPr>
          </a:p>
          <a:p>
            <a:r>
              <a:rPr lang="en-US" sz="1400" dirty="0">
                <a:solidFill>
                  <a:srgbClr val="FFFFFF"/>
                </a:solidFill>
              </a:rPr>
              <a:t>*39 377 4394874</a:t>
            </a:r>
          </a:p>
          <a:p>
            <a:r>
              <a:rPr lang="en-US" sz="1400" u="sng" dirty="0">
                <a:solidFill>
                  <a:srgbClr val="FFFFFF"/>
                </a:solidFill>
                <a:hlinkClick r:id="rId6"/>
              </a:rPr>
              <a:t>www.stealmperformingdancer.com</a:t>
            </a:r>
            <a:endParaRPr lang="en-US" sz="1400" dirty="0">
              <a:solidFill>
                <a:srgbClr val="FFFFFF"/>
              </a:solidFill>
              <a:hlinkClick r:id="rId6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59499" y="79375"/>
            <a:ext cx="2905126" cy="1938992"/>
          </a:xfrm>
          <a:prstGeom prst="rect">
            <a:avLst/>
          </a:prstGeom>
          <a:solidFill>
            <a:schemeClr val="bg1">
              <a:lumMod val="65000"/>
              <a:alpha val="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3"/>
                </a:solidFill>
                <a:latin typeface="Arial Rounded MT Bold"/>
                <a:cs typeface="Arial Rounded MT Bold"/>
              </a:rPr>
              <a:t>MASSIMO </a:t>
            </a:r>
          </a:p>
          <a:p>
            <a:r>
              <a:rPr lang="en-US" sz="2400" dirty="0" smtClean="0">
                <a:solidFill>
                  <a:schemeClr val="accent3"/>
                </a:solidFill>
                <a:latin typeface="Arial Rounded MT Bold"/>
                <a:cs typeface="Arial Rounded MT Bold"/>
              </a:rPr>
              <a:t>PERUGINI</a:t>
            </a:r>
          </a:p>
          <a:p>
            <a:r>
              <a:rPr lang="en-US" sz="1200" dirty="0" smtClean="0">
                <a:solidFill>
                  <a:schemeClr val="accent3"/>
                </a:solidFill>
                <a:latin typeface="Arial Rounded MT Bold"/>
                <a:cs typeface="Arial Rounded MT Bold"/>
              </a:rPr>
              <a:t>T</a:t>
            </a:r>
            <a:r>
              <a:rPr lang="en-US" sz="1200" dirty="0" smtClean="0">
                <a:solidFill>
                  <a:schemeClr val="accent3"/>
                </a:solidFill>
                <a:latin typeface="Arial Rounded MT Bold"/>
                <a:cs typeface="Arial Rounded MT Bold"/>
              </a:rPr>
              <a:t>eacher and</a:t>
            </a:r>
          </a:p>
          <a:p>
            <a:r>
              <a:rPr lang="en-US" sz="1200" dirty="0" smtClean="0">
                <a:solidFill>
                  <a:schemeClr val="accent3"/>
                </a:solidFill>
                <a:latin typeface="Arial Rounded MT Bold"/>
                <a:cs typeface="Arial Rounded MT Bold"/>
              </a:rPr>
              <a:t>C</a:t>
            </a:r>
            <a:r>
              <a:rPr lang="en-US" sz="1200" dirty="0" smtClean="0">
                <a:solidFill>
                  <a:schemeClr val="accent3"/>
                </a:solidFill>
                <a:latin typeface="Arial Rounded MT Bold"/>
                <a:cs typeface="Arial Rounded MT Bold"/>
              </a:rPr>
              <a:t>horeographer</a:t>
            </a:r>
          </a:p>
          <a:p>
            <a:r>
              <a:rPr lang="en-US" sz="1200" dirty="0" smtClean="0">
                <a:solidFill>
                  <a:schemeClr val="accent3"/>
                </a:solidFill>
                <a:latin typeface="Arial Rounded MT Bold"/>
                <a:cs typeface="Arial Rounded MT Bold"/>
              </a:rPr>
              <a:t>Artistic Director company STEALM and SCDP contemporary project</a:t>
            </a:r>
          </a:p>
          <a:p>
            <a:r>
              <a:rPr lang="en-US" sz="1200" dirty="0" err="1" smtClean="0">
                <a:solidFill>
                  <a:schemeClr val="accent3"/>
                </a:solidFill>
                <a:latin typeface="Arial Rounded MT Bold"/>
                <a:cs typeface="Arial Rounded MT Bold"/>
              </a:rPr>
              <a:t>Responsabile</a:t>
            </a:r>
            <a:r>
              <a:rPr lang="en-US" sz="1200" dirty="0" smtClean="0">
                <a:solidFill>
                  <a:schemeClr val="accent3"/>
                </a:solidFill>
                <a:latin typeface="Arial Rounded MT Bold"/>
                <a:cs typeface="Arial Rounded MT Bold"/>
              </a:rPr>
              <a:t> </a:t>
            </a:r>
            <a:r>
              <a:rPr lang="en-US" sz="1200" dirty="0" err="1" smtClean="0">
                <a:solidFill>
                  <a:schemeClr val="accent3"/>
                </a:solidFill>
                <a:latin typeface="Arial Rounded MT Bold"/>
                <a:cs typeface="Arial Rounded MT Bold"/>
              </a:rPr>
              <a:t>dipartimento</a:t>
            </a:r>
            <a:r>
              <a:rPr lang="en-US" sz="1200" dirty="0" smtClean="0">
                <a:solidFill>
                  <a:schemeClr val="accent3"/>
                </a:solidFill>
                <a:latin typeface="Arial Rounded MT Bold"/>
                <a:cs typeface="Arial Rounded MT Bold"/>
              </a:rPr>
              <a:t> </a:t>
            </a:r>
            <a:r>
              <a:rPr lang="en-US" sz="1200" dirty="0" err="1" smtClean="0">
                <a:solidFill>
                  <a:schemeClr val="accent3"/>
                </a:solidFill>
                <a:latin typeface="Arial Rounded MT Bold"/>
                <a:cs typeface="Arial Rounded MT Bold"/>
              </a:rPr>
              <a:t>contemporaneo</a:t>
            </a:r>
            <a:r>
              <a:rPr lang="en-US" sz="1200" dirty="0" smtClean="0">
                <a:solidFill>
                  <a:schemeClr val="accent3"/>
                </a:solidFill>
                <a:latin typeface="Arial Rounded MT Bold"/>
                <a:cs typeface="Arial Rounded MT Bold"/>
              </a:rPr>
              <a:t> M.A.S. di Milano</a:t>
            </a:r>
            <a:endParaRPr lang="en-US" sz="1200" dirty="0">
              <a:solidFill>
                <a:schemeClr val="accent3"/>
              </a:solidFill>
              <a:latin typeface="Arial Rounded MT Bold"/>
              <a:cs typeface="Arial Rounded MT Bold"/>
            </a:endParaRPr>
          </a:p>
        </p:txBody>
      </p:sp>
    </p:spTree>
    <p:extLst>
      <p:ext uri="{BB962C8B-B14F-4D97-AF65-F5344CB8AC3E}">
        <p14:creationId xmlns:p14="http://schemas.microsoft.com/office/powerpoint/2010/main" val="2505700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174</Words>
  <Application>Microsoft Macintosh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---</dc:creator>
  <cp:lastModifiedBy>---</cp:lastModifiedBy>
  <cp:revision>3</cp:revision>
  <dcterms:created xsi:type="dcterms:W3CDTF">2016-03-05T08:07:21Z</dcterms:created>
  <dcterms:modified xsi:type="dcterms:W3CDTF">2016-03-05T08:32:20Z</dcterms:modified>
</cp:coreProperties>
</file>